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7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790968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634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2020-06-30T01:27:54Z</dcterms:modified>
</cp:coreProperties>
</file>