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294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I:\Production\Clients\External\General Mills\2020\June\A15076-1\Draft\Images\Draft\Instagram Post\JPEG_without text\MSO-11646-CF_LTO_MAY_2020_INSTAGRAM_V1_Without text-0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3719176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57411793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4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 Placeholder 6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0" name="Text Placeholder 5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892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104</cp:revision>
  <dcterms:created xsi:type="dcterms:W3CDTF">2020-05-19T19:03:48Z</dcterms:created>
  <dcterms:modified xsi:type="dcterms:W3CDTF">2020-06-30T01:41:55Z</dcterms:modified>
</cp:coreProperties>
</file>