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294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121469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" name="Picture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8483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1078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2020-06-29T18:24:19Z</dcterms:modified>
</cp:coreProperties>
</file>