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20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100290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956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2020-06-30T01:32:01Z</dcterms:modified>
</cp:coreProperties>
</file>