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20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23792868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7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7854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2020-06-30T02:14:56Z</dcterms:modified>
</cp:coreProperties>
</file>