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305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6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I:\Production\Clients\External\General Mills\2020\June\A15076-1\Draft\Images\Draft\Instagram Post\JPEG_without text\MSO-11646-CF_LTO_MAY_2020_INSTAGRAM_V1_Without text-1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13719176" cy="137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46472512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3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8813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106</cp:revision>
  <dcterms:created xsi:type="dcterms:W3CDTF">2020-05-19T19:03:48Z</dcterms:created>
  <dcterms:modified xsi:type="dcterms:W3CDTF">2020-06-30T01:52:24Z</dcterms:modified>
</cp:coreProperties>
</file>