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sldIdLst>
    <p:sldId id="300" r:id="rId2"/>
  </p:sldIdLst>
  <p:sldSz cx="24387175" cy="13716000"/>
  <p:notesSz cx="6858000" cy="9144000"/>
  <p:custDataLst>
    <p:tags r:id="rId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232" autoAdjust="0"/>
    <p:restoredTop sz="94660"/>
  </p:normalViewPr>
  <p:slideViewPr>
    <p:cSldViewPr snapToGrid="0" showGuides="1">
      <p:cViewPr varScale="1">
        <p:scale>
          <a:sx n="33" d="100"/>
          <a:sy n="33" d="100"/>
        </p:scale>
        <p:origin x="1004" y="72"/>
      </p:cViewPr>
      <p:guideLst>
        <p:guide orient="horz" pos="5676"/>
        <p:guide pos="8904"/>
        <p:guide orient="horz" pos="6564"/>
        <p:guide pos="148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397" y="2244726"/>
            <a:ext cx="18290381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397" y="7204076"/>
            <a:ext cx="18290381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bacon, egg &amp; cheese </a:t>
            </a:r>
            <a:r>
              <a:rPr lang="en-US" dirty="0" err="1"/>
              <a:t>sandwish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4155320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5200854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13534186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Spicy Maple chicken &amp;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735075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‘everything’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6283937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Huevos</a:t>
            </a:r>
            <a:r>
              <a:rPr lang="en-US" dirty="0"/>
              <a:t> Rancheros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6530921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Masala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8920946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0758258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Hickory </a:t>
            </a:r>
            <a:r>
              <a:rPr lang="en-US" dirty="0" err="1"/>
              <a:t>bbq</a:t>
            </a:r>
            <a:r>
              <a:rPr lang="en-US" dirty="0"/>
              <a:t> chicken &amp;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2458960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Chimichurri steak &amp; egg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219334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</a:t>
            </a:r>
          </a:p>
        </p:txBody>
      </p:sp>
    </p:spTree>
    <p:extLst>
      <p:ext uri="{BB962C8B-B14F-4D97-AF65-F5344CB8AC3E}">
        <p14:creationId xmlns:p14="http://schemas.microsoft.com/office/powerpoint/2010/main" val="41743095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Mornin</a:t>
            </a:r>
            <a:r>
              <a:rPr lang="en-US" dirty="0"/>
              <a:t>’ veggie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1691107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Szechuan chicken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2735514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2262518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640808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1194141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4644021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Banana split shortcake 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28684470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787446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3434238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917" y="3419477"/>
            <a:ext cx="21033938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917" y="9178927"/>
            <a:ext cx="21033938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Pumpkin Cinnamon roll 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2482223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9987241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Nutella™ cappuccino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523907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 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280970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Berry citrus loaves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8275029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S’mores campfire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35569108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Double chocolate peppermint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417397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193587" y="4471597"/>
            <a:ext cx="11420793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5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12193587" y="2970676"/>
            <a:ext cx="11420793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327135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265786" y="8526534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7726" y="1974851"/>
            <a:ext cx="1234600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61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600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7726" y="1974851"/>
            <a:ext cx="1234600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52072" y="730250"/>
            <a:ext cx="5258485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618" y="730250"/>
            <a:ext cx="15470614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3" y="0"/>
            <a:ext cx="24387048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5" y="730251"/>
            <a:ext cx="21033938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796" y="3362326"/>
            <a:ext cx="1031691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796" y="5010150"/>
            <a:ext cx="1031691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6007" y="3362326"/>
            <a:ext cx="1036772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6007" y="5010150"/>
            <a:ext cx="10367726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GRAVY STACK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551454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619" y="730251"/>
            <a:ext cx="21033938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619" y="3651250"/>
            <a:ext cx="21033938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618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8252" y="12712701"/>
            <a:ext cx="8230672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3443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88" r:id="rId20"/>
    <p:sldLayoutId id="2147483689" r:id="rId21"/>
    <p:sldLayoutId id="2147483690" r:id="rId22"/>
    <p:sldLayoutId id="2147483691" r:id="rId23"/>
    <p:sldLayoutId id="2147483692" r:id="rId24"/>
    <p:sldLayoutId id="2147483693" r:id="rId25"/>
    <p:sldLayoutId id="2147483694" r:id="rId26"/>
    <p:sldLayoutId id="2147483695" r:id="rId27"/>
    <p:sldLayoutId id="2147483696" r:id="rId28"/>
    <p:sldLayoutId id="2147483697" r:id="rId29"/>
    <p:sldLayoutId id="2147483698" r:id="rId30"/>
    <p:sldLayoutId id="2147483699" r:id="rId31"/>
    <p:sldLayoutId id="2147483700" r:id="rId32"/>
    <p:sldLayoutId id="2147483701" r:id="rId33"/>
    <p:sldLayoutId id="2147483702" r:id="rId34"/>
    <p:sldLayoutId id="2147483703" r:id="rId35"/>
    <p:sldLayoutId id="2147483704" r:id="rId36"/>
    <p:sldLayoutId id="2147483676" r:id="rId37"/>
    <p:sldLayoutId id="2147483675" r:id="rId38"/>
    <p:sldLayoutId id="2147483669" r:id="rId39"/>
    <p:sldLayoutId id="2147483670" r:id="rId40"/>
    <p:sldLayoutId id="2147483671" r:id="rId41"/>
    <p:sldLayoutId id="2147483672" r:id="rId42"/>
    <p:sldLayoutId id="2147483673" r:id="rId43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jp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24801983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3" name="think-cell Slide" r:id="rId4" imgW="353" imgH="363" progId="TCLayout.ActiveDocument.1">
                  <p:embed/>
                </p:oleObj>
              </mc:Choice>
              <mc:Fallback>
                <p:oleObj name="think-cell Slide" r:id="rId4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" y="0"/>
            <a:ext cx="24384000" cy="13716000"/>
          </a:xfrm>
          <a:prstGeom prst="rect">
            <a:avLst/>
          </a:prstGeom>
        </p:spPr>
      </p:pic>
      <p:sp>
        <p:nvSpPr>
          <p:cNvPr id="8" name="Pentagon 7"/>
          <p:cNvSpPr/>
          <p:nvPr/>
        </p:nvSpPr>
        <p:spPr>
          <a:xfrm rot="10800000">
            <a:off x="12312809" y="8362950"/>
            <a:ext cx="11182349" cy="1447800"/>
          </a:xfrm>
          <a:prstGeom prst="homePlate">
            <a:avLst>
              <a:gd name="adj" fmla="val 23684"/>
            </a:avLst>
          </a:prstGeom>
          <a:solidFill>
            <a:srgbClr val="213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89126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1093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59</cp:revision>
  <dcterms:created xsi:type="dcterms:W3CDTF">2020-05-19T19:03:48Z</dcterms:created>
  <dcterms:modified xsi:type="dcterms:W3CDTF">2020-06-29T18:55:41Z</dcterms:modified>
</cp:coreProperties>
</file>