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301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5430032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6018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2020-06-30T01:03:05Z</dcterms:modified>
</cp:coreProperties>
</file>