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9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:\Production\Clients\External\General Mills\2020\June\A15076-1\Draft\Images\Draft\Instagram Post\JPEG_without text\MSO-11646-CF_LTO_MAY_2020_INSTAGRAM_V1_Without text-0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33660668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4142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2020-06-30T01:44:19Z</dcterms:modified>
</cp:coreProperties>
</file>