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2.xml" ContentType="application/vnd.openxmlformats-officedocument.theme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1"/>
  </p:sldMasterIdLst>
  <p:handoutMasterIdLst>
    <p:handoutMasterId r:id="rId3"/>
  </p:handoutMasterIdLst>
  <p:sldIdLst>
    <p:sldId id="302" r:id="rId2"/>
  </p:sldIdLst>
  <p:sldSz cx="13716000" cy="13716000"/>
  <p:notesSz cx="6858000" cy="9144000"/>
  <p:custDataLst>
    <p:tags r:id="rId4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76" userDrawn="1">
          <p15:clr>
            <a:srgbClr val="A4A3A4"/>
          </p15:clr>
        </p15:guide>
        <p15:guide id="2" pos="8904" userDrawn="1">
          <p15:clr>
            <a:srgbClr val="A4A3A4"/>
          </p15:clr>
        </p15:guide>
        <p15:guide id="3" orient="horz" pos="6564" userDrawn="1">
          <p15:clr>
            <a:srgbClr val="A4A3A4"/>
          </p15:clr>
        </p15:guide>
        <p15:guide id="4" pos="14827" userDrawn="1">
          <p15:clr>
            <a:srgbClr val="A4A3A4"/>
          </p15:clr>
        </p15:guide>
        <p15:guide id="5" pos="5008">
          <p15:clr>
            <a:srgbClr val="A4A3A4"/>
          </p15:clr>
        </p15:guide>
        <p15:guide id="6" pos="833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E6"/>
    <a:srgbClr val="213368"/>
    <a:srgbClr val="88C8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590" autoAdjust="0"/>
    <p:restoredTop sz="94641" autoAdjust="0"/>
  </p:normalViewPr>
  <p:slideViewPr>
    <p:cSldViewPr snapToGrid="0" showGuides="1">
      <p:cViewPr varScale="1">
        <p:scale>
          <a:sx n="31" d="100"/>
          <a:sy n="31" d="100"/>
        </p:scale>
        <p:origin x="2232" y="72"/>
      </p:cViewPr>
      <p:guideLst>
        <p:guide orient="horz" pos="5676"/>
        <p:guide pos="8904"/>
        <p:guide orient="horz" pos="6564"/>
        <p:guide pos="14827"/>
        <p:guide pos="5008"/>
        <p:guide pos="833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8" d="100"/>
          <a:sy n="98" d="100"/>
        </p:scale>
        <p:origin x="3516" y="7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handoutMaster" Target="handoutMasters/handout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C44F9A-A670-4968-ABA0-DDB65B454E94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0C8393-4DEF-4F8E-9451-F5F98937E7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78813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4500" y="2244726"/>
            <a:ext cx="10287000" cy="4775200"/>
          </a:xfrm>
        </p:spPr>
        <p:txBody>
          <a:bodyPr anchor="b"/>
          <a:lstStyle>
            <a:lvl1pPr algn="ctr">
              <a:defRPr sz="12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7204076"/>
            <a:ext cx="10287000" cy="3311524"/>
          </a:xfrm>
        </p:spPr>
        <p:txBody>
          <a:bodyPr/>
          <a:lstStyle>
            <a:lvl1pPr marL="0" indent="0" algn="ctr">
              <a:buNone/>
              <a:defRPr sz="4800"/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018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SWEET POTATO </a:t>
            </a:r>
            <a:br>
              <a:rPr lang="en-US" dirty="0"/>
            </a:br>
            <a:r>
              <a:rPr lang="en-US" dirty="0"/>
              <a:t>MUSHROOM MELT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4972297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MORNIN’ VEGGIE </a:t>
            </a:r>
            <a:br>
              <a:rPr lang="en-US" dirty="0"/>
            </a:br>
            <a:r>
              <a:rPr lang="en-US" dirty="0"/>
              <a:t>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9425487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BERRY </a:t>
            </a:r>
            <a:br>
              <a:rPr lang="en-US" dirty="0"/>
            </a:br>
            <a:r>
              <a:rPr lang="en-US" dirty="0"/>
              <a:t>SHORTCAKES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6108337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</a:t>
            </a:r>
            <a:br>
              <a:rPr lang="en-US" dirty="0"/>
            </a:br>
            <a:r>
              <a:rPr lang="en-US" dirty="0"/>
              <a:t>CROSTATAS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3889078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</a:t>
            </a:r>
          </a:p>
          <a:p>
            <a:pPr lvl="0"/>
            <a:r>
              <a:rPr lang="en-US" dirty="0"/>
              <a:t>CROSTATAS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9887248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SMOKY </a:t>
            </a:r>
            <a:br>
              <a:rPr lang="en-US" dirty="0"/>
            </a:br>
            <a:r>
              <a:rPr lang="en-US" dirty="0"/>
              <a:t>TURKEY B.E.L.T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2723717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CHORIZO </a:t>
            </a:r>
            <a:br>
              <a:rPr lang="en-US" dirty="0"/>
            </a:br>
            <a:r>
              <a:rPr lang="en-US" dirty="0"/>
              <a:t>WAFFLE DOG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1542038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SOUTHERN HARISSA </a:t>
            </a:r>
            <a:br>
              <a:rPr lang="en-US" dirty="0"/>
            </a:br>
            <a:r>
              <a:rPr lang="en-US" dirty="0"/>
              <a:t>BACON, EGG &amp; </a:t>
            </a:r>
            <a:br>
              <a:rPr lang="en-US" dirty="0"/>
            </a:br>
            <a:r>
              <a:rPr lang="en-US" dirty="0"/>
              <a:t>CHEESE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61426407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HUEVO </a:t>
            </a:r>
            <a:br>
              <a:rPr lang="en-US" dirty="0"/>
            </a:br>
            <a:r>
              <a:rPr lang="en-US" dirty="0"/>
              <a:t>SRANCHEROS </a:t>
            </a:r>
            <a:br>
              <a:rPr lang="en-US" dirty="0"/>
            </a:br>
            <a:r>
              <a:rPr lang="en-US" dirty="0"/>
              <a:t>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05094229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HICKORY </a:t>
            </a:r>
            <a:br>
              <a:rPr lang="de-DE" dirty="0"/>
            </a:br>
            <a:r>
              <a:rPr lang="de-DE" dirty="0"/>
              <a:t>BBQ CHICKEN &amp; </a:t>
            </a:r>
            <a:br>
              <a:rPr lang="de-DE" dirty="0"/>
            </a:br>
            <a:r>
              <a:rPr lang="de-DE" dirty="0"/>
              <a:t>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0953528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863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CHIMICHURRI </a:t>
            </a:r>
            <a:br>
              <a:rPr lang="de-DE" dirty="0"/>
            </a:br>
            <a:r>
              <a:rPr lang="de-DE" dirty="0"/>
              <a:t>STEAK &amp; EGG </a:t>
            </a:r>
            <a:br>
              <a:rPr lang="de-DE" dirty="0"/>
            </a:br>
            <a:r>
              <a:rPr lang="de-DE" dirty="0"/>
              <a:t>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8328361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SZECHUAN </a:t>
            </a:r>
            <a:br>
              <a:rPr lang="de-DE" dirty="0"/>
            </a:br>
            <a:r>
              <a:rPr lang="de-DE" dirty="0"/>
              <a:t>CHICKEN BISCUIT </a:t>
            </a:r>
            <a:br>
              <a:rPr lang="de-DE" dirty="0"/>
            </a:br>
            <a:r>
              <a:rPr lang="de-DE" dirty="0"/>
              <a:t>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96499818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PUMPKIN </a:t>
            </a:r>
            <a:br>
              <a:rPr lang="de-DE" dirty="0"/>
            </a:br>
            <a:r>
              <a:rPr lang="de-DE" dirty="0"/>
              <a:t>CINNAMON ROLL</a:t>
            </a:r>
            <a:br>
              <a:rPr lang="de-DE" dirty="0"/>
            </a:br>
            <a:r>
              <a:rPr lang="de-DE" dirty="0"/>
              <a:t>BREAD PUDDING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7575126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BERRY CITRUS</a:t>
            </a:r>
            <a:br>
              <a:rPr lang="de-DE" dirty="0"/>
            </a:br>
            <a:r>
              <a:rPr lang="de-DE" dirty="0"/>
              <a:t>LOAVES</a:t>
            </a:r>
            <a:br>
              <a:rPr lang="de-DE" dirty="0"/>
            </a:br>
            <a:endParaRPr lang="de-DE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57405530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S‘MORES</a:t>
            </a:r>
            <a:br>
              <a:rPr lang="de-DE" dirty="0"/>
            </a:br>
            <a:r>
              <a:rPr lang="de-DE" dirty="0"/>
              <a:t>CAMPFIRE MUFFINS</a:t>
            </a:r>
            <a:br>
              <a:rPr lang="de-DE" dirty="0"/>
            </a:br>
            <a:endParaRPr lang="de-DE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49273687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BANANA SPLIT </a:t>
            </a:r>
            <a:br>
              <a:rPr lang="de-DE" dirty="0"/>
            </a:br>
            <a:r>
              <a:rPr lang="de-DE" dirty="0"/>
              <a:t>SHORTCAKE </a:t>
            </a:r>
            <a:br>
              <a:rPr lang="de-DE" dirty="0"/>
            </a:br>
            <a:r>
              <a:rPr lang="de-DE" dirty="0"/>
              <a:t>SLIDERS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61581512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</a:t>
            </a:r>
            <a:br>
              <a:rPr lang="en-US" dirty="0"/>
            </a:br>
            <a:r>
              <a:rPr lang="en-US" dirty="0"/>
              <a:t>AVOCADO TOAST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48930658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CINNAMON ROLL </a:t>
            </a:r>
            <a:br>
              <a:rPr lang="en-US" dirty="0"/>
            </a:br>
            <a:r>
              <a:rPr lang="en-US" dirty="0"/>
              <a:t>COFFEE CAKE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79202223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CINNAMON </a:t>
            </a:r>
            <a:br>
              <a:rPr lang="en-US" dirty="0"/>
            </a:br>
            <a:r>
              <a:rPr lang="en-US" dirty="0"/>
              <a:t>TWIST HEARTS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20648181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SALTED CARAMEL </a:t>
            </a:r>
            <a:br>
              <a:rPr lang="en-US" dirty="0"/>
            </a:br>
            <a:r>
              <a:rPr lang="en-US" dirty="0"/>
              <a:t>APPLE MORNING BUNS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8896526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1" y="3419477"/>
            <a:ext cx="11830050" cy="5705474"/>
          </a:xfrm>
        </p:spPr>
        <p:txBody>
          <a:bodyPr anchor="b"/>
          <a:lstStyle>
            <a:lvl1pPr>
              <a:defRPr sz="1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1" y="9178927"/>
            <a:ext cx="11830050" cy="3000374"/>
          </a:xfrm>
        </p:spPr>
        <p:txBody>
          <a:bodyPr/>
          <a:lstStyle>
            <a:lvl1pPr marL="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47342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CHURRO MUFFINS</a:t>
            </a:r>
            <a:br>
              <a:rPr lang="en-US" dirty="0"/>
            </a:b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65876831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NUTELLA</a:t>
            </a:r>
            <a:br>
              <a:rPr lang="en-US" dirty="0"/>
            </a:br>
            <a:r>
              <a:rPr lang="en-US" dirty="0"/>
              <a:t>CAPPUCINO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0520387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TOMATO UPSIDE DOWN</a:t>
            </a:r>
            <a:br>
              <a:rPr lang="en-US" dirty="0"/>
            </a:br>
            <a:r>
              <a:rPr lang="en-US" dirty="0"/>
              <a:t>CORN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04530286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ctr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br>
              <a:rPr lang="en-US" dirty="0"/>
            </a:br>
            <a:br>
              <a:rPr lang="en-US" dirty="0"/>
            </a:br>
            <a:br>
              <a:rPr lang="en-US" dirty="0"/>
            </a:br>
            <a:endParaRPr lang="en-US" dirty="0"/>
          </a:p>
          <a:p>
            <a:pPr lvl="0"/>
            <a:r>
              <a:rPr lang="en-US" dirty="0"/>
              <a:t>DOUBLE CHOCOLATE</a:t>
            </a:r>
            <a:br>
              <a:rPr lang="en-US" dirty="0"/>
            </a:br>
            <a:r>
              <a:rPr lang="en-US" dirty="0"/>
              <a:t>PEPPERMINT</a:t>
            </a:r>
            <a:br>
              <a:rPr lang="en-US" dirty="0"/>
            </a:br>
            <a:r>
              <a:rPr lang="en-US" dirty="0"/>
              <a:t>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61418848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CHURRO MUFFINS</a:t>
            </a:r>
          </a:p>
          <a:p>
            <a:pPr lvl="0"/>
            <a:r>
              <a:rPr lang="en-US" dirty="0"/>
              <a:t>DDD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69639518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SMOKEY </a:t>
            </a:r>
            <a:br>
              <a:rPr lang="en-US" dirty="0"/>
            </a:br>
            <a:r>
              <a:rPr lang="en-US" dirty="0"/>
              <a:t>CARAMEL ROLLS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10625556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SPICY MAPLE CHICKEN </a:t>
            </a:r>
            <a:br>
              <a:rPr lang="de-DE" dirty="0"/>
            </a:br>
            <a:r>
              <a:rPr lang="de-DE" dirty="0"/>
              <a:t>&amp; BISCUIT WAFFLE </a:t>
            </a:r>
            <a:br>
              <a:rPr lang="de-DE" dirty="0"/>
            </a:br>
            <a:r>
              <a:rPr lang="de-DE" dirty="0"/>
              <a:t>SANDWICH</a:t>
            </a:r>
          </a:p>
        </p:txBody>
      </p:sp>
    </p:spTree>
    <p:extLst>
      <p:ext uri="{BB962C8B-B14F-4D97-AF65-F5344CB8AC3E}">
        <p14:creationId xmlns:p14="http://schemas.microsoft.com/office/powerpoint/2010/main" val="197890577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‘EVERYTHING’ </a:t>
            </a:r>
            <a:br>
              <a:rPr lang="de-DE" dirty="0"/>
            </a:br>
            <a:r>
              <a:rPr lang="de-DE" dirty="0"/>
              <a:t>BISCUIT WAFFLE </a:t>
            </a:r>
            <a:br>
              <a:rPr lang="de-DE" dirty="0"/>
            </a:br>
            <a:r>
              <a:rPr lang="de-DE" dirty="0"/>
              <a:t>SANDWICH</a:t>
            </a:r>
          </a:p>
        </p:txBody>
      </p:sp>
    </p:spTree>
    <p:extLst>
      <p:ext uri="{BB962C8B-B14F-4D97-AF65-F5344CB8AC3E}">
        <p14:creationId xmlns:p14="http://schemas.microsoft.com/office/powerpoint/2010/main" val="350722732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DOUBLE CHOCOLATE</a:t>
            </a:r>
            <a:br>
              <a:rPr lang="de-DE" dirty="0"/>
            </a:br>
            <a:r>
              <a:rPr lang="de-DE" dirty="0"/>
              <a:t>PEPPERMINT</a:t>
            </a:r>
            <a:br>
              <a:rPr lang="de-DE" dirty="0"/>
            </a:br>
            <a:r>
              <a:rPr lang="de-DE" dirty="0"/>
              <a:t>MUFFINS</a:t>
            </a:r>
          </a:p>
        </p:txBody>
      </p:sp>
    </p:spTree>
    <p:extLst>
      <p:ext uri="{BB962C8B-B14F-4D97-AF65-F5344CB8AC3E}">
        <p14:creationId xmlns:p14="http://schemas.microsoft.com/office/powerpoint/2010/main" val="392698142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MASALA </a:t>
            </a:r>
            <a:br>
              <a:rPr lang="de-DE" dirty="0"/>
            </a:br>
            <a:r>
              <a:rPr lang="de-DE" dirty="0"/>
              <a:t>BREAKFAST </a:t>
            </a:r>
            <a:br>
              <a:rPr lang="de-DE" dirty="0"/>
            </a:br>
            <a:r>
              <a:rPr lang="de-DE" dirty="0"/>
              <a:t>SANDWICH</a:t>
            </a:r>
          </a:p>
        </p:txBody>
      </p:sp>
    </p:spTree>
    <p:extLst>
      <p:ext uri="{BB962C8B-B14F-4D97-AF65-F5344CB8AC3E}">
        <p14:creationId xmlns:p14="http://schemas.microsoft.com/office/powerpoint/2010/main" val="5115168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6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02194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</a:t>
            </a:r>
            <a:br>
              <a:rPr lang="en-US" dirty="0"/>
            </a:br>
            <a:r>
              <a:rPr lang="en-US" dirty="0"/>
              <a:t>BREAKFAST BURGER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17" name="Rectangle 16"/>
          <p:cNvSpPr/>
          <p:nvPr userDrawn="1"/>
        </p:nvSpPr>
        <p:spPr>
          <a:xfrm>
            <a:off x="15430500" y="3703320"/>
            <a:ext cx="3200400" cy="2743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15475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</a:t>
            </a:r>
            <a:br>
              <a:rPr lang="en-US" dirty="0"/>
            </a:br>
            <a:r>
              <a:rPr lang="en-US" dirty="0"/>
              <a:t>BREAKFAST BURGER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17" name="Rectangle 16"/>
          <p:cNvSpPr/>
          <p:nvPr userDrawn="1"/>
        </p:nvSpPr>
        <p:spPr>
          <a:xfrm>
            <a:off x="15430500" y="3703320"/>
            <a:ext cx="3200400" cy="2743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414705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7461033" y="8526534"/>
            <a:ext cx="5515686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30719186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1974851"/>
            <a:ext cx="6943725" cy="9747250"/>
          </a:xfrm>
        </p:spPr>
        <p:txBody>
          <a:bodyPr/>
          <a:lstStyle>
            <a:lvl1pPr>
              <a:defRPr sz="6400"/>
            </a:lvl1pPr>
            <a:lvl2pPr>
              <a:defRPr sz="5600"/>
            </a:lvl2pPr>
            <a:lvl3pPr>
              <a:defRPr sz="48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03840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1974851"/>
            <a:ext cx="6943725" cy="9747250"/>
          </a:xfrm>
        </p:spPr>
        <p:txBody>
          <a:bodyPr anchor="t"/>
          <a:lstStyle>
            <a:lvl1pPr marL="0" indent="0">
              <a:buNone/>
              <a:defRPr sz="6400"/>
            </a:lvl1pPr>
            <a:lvl2pPr marL="914400" indent="0">
              <a:buNone/>
              <a:defRPr sz="5600"/>
            </a:lvl2pPr>
            <a:lvl3pPr marL="1828800" indent="0">
              <a:buNone/>
              <a:defRPr sz="4800"/>
            </a:lvl3pPr>
            <a:lvl4pPr marL="2743200" indent="0">
              <a:buNone/>
              <a:defRPr sz="4000"/>
            </a:lvl4pPr>
            <a:lvl5pPr marL="3657600" indent="0">
              <a:buNone/>
              <a:defRPr sz="4000"/>
            </a:lvl5pPr>
            <a:lvl6pPr marL="4572000" indent="0">
              <a:buNone/>
              <a:defRPr sz="4000"/>
            </a:lvl6pPr>
            <a:lvl7pPr marL="5486400" indent="0">
              <a:buNone/>
              <a:defRPr sz="4000"/>
            </a:lvl7pPr>
            <a:lvl8pPr marL="6400800" indent="0">
              <a:buNone/>
              <a:defRPr sz="4000"/>
            </a:lvl8pPr>
            <a:lvl9pPr marL="7315200" indent="0">
              <a:buNone/>
              <a:defRPr sz="4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34472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099567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730250"/>
            <a:ext cx="2957513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5" y="730250"/>
            <a:ext cx="8701087" cy="11623676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038454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35" y="0"/>
            <a:ext cx="13715929" cy="137160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4912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730251"/>
            <a:ext cx="11830050" cy="265112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3362326"/>
            <a:ext cx="5802510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5010150"/>
            <a:ext cx="5802510" cy="73691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5" y="3362326"/>
            <a:ext cx="5831087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5" y="5010150"/>
            <a:ext cx="5831087" cy="73691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8615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615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1726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FRIED BISCUITS &amp; </a:t>
            </a:r>
            <a:br>
              <a:rPr lang="en-US" dirty="0"/>
            </a:br>
            <a:r>
              <a:rPr lang="en-US" dirty="0"/>
              <a:t>GRAVY STACKS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3875769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</a:t>
            </a:r>
            <a:br>
              <a:rPr lang="en-US" dirty="0"/>
            </a:br>
            <a:r>
              <a:rPr lang="en-US" dirty="0"/>
              <a:t>BREAKFAST BURGER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6058289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tags" Target="../tags/tag2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vmlDrawing" Target="../drawings/vmlDrawing1.v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oleObject" Target="../embeddings/oleObject1.bin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51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7" hidden="1"/>
          <p:cNvGraphicFramePr>
            <a:graphicFrameLocks noChangeAspect="1"/>
          </p:cNvGraphicFramePr>
          <p:nvPr userDrawn="1">
            <p:custDataLst>
              <p:tags r:id="rId50"/>
            </p:custDataLst>
            <p:extLst>
              <p:ext uri="{D42A27DB-BD31-4B8C-83A1-F6EECF244321}">
                <p14:modId xmlns:p14="http://schemas.microsoft.com/office/powerpoint/2010/main" val="111790647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46" name="think-cell Slide" r:id="rId52" imgW="353" imgH="363" progId="TCLayout.ActiveDocument.1">
                  <p:embed/>
                </p:oleObj>
              </mc:Choice>
              <mc:Fallback>
                <p:oleObj name="think-cell Slide" r:id="rId52" imgW="353" imgH="363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/>
          <p:cNvSpPr/>
          <p:nvPr userDrawn="1">
            <p:custDataLst>
              <p:tags r:id="rId51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/>
            <a:endParaRPr lang="en-US" sz="88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1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1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1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1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30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74" r:id="rId8"/>
    <p:sldLayoutId id="2147483680" r:id="rId9"/>
    <p:sldLayoutId id="2147483689" r:id="rId10"/>
    <p:sldLayoutId id="2147483690" r:id="rId11"/>
    <p:sldLayoutId id="2147483697" r:id="rId12"/>
    <p:sldLayoutId id="2147483699" r:id="rId13"/>
    <p:sldLayoutId id="2147483698" r:id="rId14"/>
    <p:sldLayoutId id="2147483681" r:id="rId15"/>
    <p:sldLayoutId id="2147483686" r:id="rId16"/>
    <p:sldLayoutId id="2147483677" r:id="rId17"/>
    <p:sldLayoutId id="2147483684" r:id="rId18"/>
    <p:sldLayoutId id="2147483687" r:id="rId19"/>
    <p:sldLayoutId id="2147483688" r:id="rId20"/>
    <p:sldLayoutId id="2147483691" r:id="rId21"/>
    <p:sldLayoutId id="2147483700" r:id="rId22"/>
    <p:sldLayoutId id="2147483705" r:id="rId23"/>
    <p:sldLayoutId id="2147483706" r:id="rId24"/>
    <p:sldLayoutId id="2147483696" r:id="rId25"/>
    <p:sldLayoutId id="2147483676" r:id="rId26"/>
    <p:sldLayoutId id="2147483692" r:id="rId27"/>
    <p:sldLayoutId id="2147483693" r:id="rId28"/>
    <p:sldLayoutId id="2147483694" r:id="rId29"/>
    <p:sldLayoutId id="2147483701" r:id="rId30"/>
    <p:sldLayoutId id="2147483703" r:id="rId31"/>
    <p:sldLayoutId id="2147483704" r:id="rId32"/>
    <p:sldLayoutId id="2147483707" r:id="rId33"/>
    <p:sldLayoutId id="2147483702" r:id="rId34"/>
    <p:sldLayoutId id="2147483695" r:id="rId35"/>
    <p:sldLayoutId id="2147483682" r:id="rId36"/>
    <p:sldLayoutId id="2147483683" r:id="rId37"/>
    <p:sldLayoutId id="2147483708" r:id="rId38"/>
    <p:sldLayoutId id="2147483685" r:id="rId39"/>
    <p:sldLayoutId id="2147483678" r:id="rId40"/>
    <p:sldLayoutId id="2147483679" r:id="rId41"/>
    <p:sldLayoutId id="2147483675" r:id="rId42"/>
    <p:sldLayoutId id="2147483669" r:id="rId43"/>
    <p:sldLayoutId id="2147483670" r:id="rId44"/>
    <p:sldLayoutId id="2147483671" r:id="rId45"/>
    <p:sldLayoutId id="2147483672" r:id="rId46"/>
    <p:sldLayoutId id="2147483673" r:id="rId47"/>
  </p:sldLayoutIdLst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tags" Target="../tags/tag4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I:\Production\Clients\External\General Mills\2020\June\A15076-1\Draft\Images\Draft\Instagram Post\JPEG_without text\MSO-11646-CF_LTO_MAY_2020_INSTAGRAM_V1_Without text-11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588" y="-1588"/>
            <a:ext cx="13719176" cy="13719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Object 4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697333744"/>
              </p:ext>
            </p:extLst>
          </p:nvPr>
        </p:nvGraphicFramePr>
        <p:xfrm>
          <a:off x="893" y="1588"/>
          <a:ext cx="893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52" name="think-cell Slide" r:id="rId5" imgW="353" imgH="363" progId="TCLayout.ActiveDocument.1">
                  <p:embed/>
                </p:oleObj>
              </mc:Choice>
              <mc:Fallback>
                <p:oleObj name="think-cell Slide" r:id="rId5" imgW="353" imgH="363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93" y="1588"/>
                        <a:ext cx="893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 Placeholder 5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065502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w6gvS8QLLgaWzARLPljlA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1296</TotalTime>
  <Words>0</Words>
  <Application>Microsoft Office PowerPoint</Application>
  <PresentationFormat>Custom</PresentationFormat>
  <Paragraphs>0</Paragraphs>
  <Slides>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think-cell Slide</vt:lpstr>
      <vt:lpstr>PowerPoint Presentation</vt:lpstr>
    </vt:vector>
  </TitlesOfParts>
  <Company>RR Donnelley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Anup Kumar</dc:creator>
  <cp:lastModifiedBy>John McElhenny</cp:lastModifiedBy>
  <cp:revision>106</cp:revision>
  <dcterms:created xsi:type="dcterms:W3CDTF">2020-05-19T19:03:48Z</dcterms:created>
  <dcterms:modified xsi:type="dcterms:W3CDTF">2020-06-30T01:51:03Z</dcterms:modified>
</cp:coreProperties>
</file>