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292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328824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54536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2020-06-29T18:21:18Z</dcterms:modified>
</cp:coreProperties>
</file>