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3"/>
  </p:notesMasterIdLst>
  <p:handoutMasterIdLst>
    <p:handoutMasterId r:id="rId4"/>
  </p:handoutMasterIdLst>
  <p:sldIdLst>
    <p:sldId id="298" r:id="rId2"/>
  </p:sldIdLst>
  <p:sldSz cx="13716000" cy="13716000"/>
  <p:notesSz cx="6858000" cy="9144000"/>
  <p:custDataLst>
    <p:tags r:id="rId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C551F6-B616-401A-840E-2A22C9D32346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70EA7-E672-4D62-BB4E-25ECC2E094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042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4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I:\Production\Clients\External\General Mills\2020\June\A15076-1\Draft\Images\Draft\Instagram Post\JPEG_without text\MSO-11646-CF_LTO_MAY_2020_INSTAGRAM_V1_Without text-0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95555315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9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9714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104</cp:revision>
  <dcterms:created xsi:type="dcterms:W3CDTF">2020-05-19T19:03:48Z</dcterms:created>
  <dcterms:modified xsi:type="dcterms:W3CDTF">2020-06-30T01:43:55Z</dcterms:modified>
</cp:coreProperties>
</file>