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sldIdLst>
    <p:sldId id="308" r:id="rId2"/>
  </p:sldIdLst>
  <p:sldSz cx="24387175" cy="13716000"/>
  <p:notesSz cx="6858000" cy="9144000"/>
  <p:custDataLst>
    <p:tags r:id="rId3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6" userDrawn="1">
          <p15:clr>
            <a:srgbClr val="A4A3A4"/>
          </p15:clr>
        </p15:guide>
        <p15:guide id="2" pos="8904" userDrawn="1">
          <p15:clr>
            <a:srgbClr val="A4A3A4"/>
          </p15:clr>
        </p15:guide>
        <p15:guide id="3" orient="horz" pos="6564" userDrawn="1">
          <p15:clr>
            <a:srgbClr val="A4A3A4"/>
          </p15:clr>
        </p15:guide>
        <p15:guide id="4" pos="1482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E6"/>
    <a:srgbClr val="213368"/>
    <a:srgbClr val="88C8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232" autoAdjust="0"/>
    <p:restoredTop sz="94660"/>
  </p:normalViewPr>
  <p:slideViewPr>
    <p:cSldViewPr snapToGrid="0" showGuides="1">
      <p:cViewPr varScale="1">
        <p:scale>
          <a:sx n="33" d="100"/>
          <a:sy n="33" d="100"/>
        </p:scale>
        <p:origin x="1004" y="72"/>
      </p:cViewPr>
      <p:guideLst>
        <p:guide orient="horz" pos="5676"/>
        <p:guide pos="8904"/>
        <p:guide orient="horz" pos="6564"/>
        <p:guide pos="148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tags" Target="tags/tag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397" y="2244726"/>
            <a:ext cx="18290381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397" y="7204076"/>
            <a:ext cx="18290381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01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Southern harissa bacon, egg &amp; cheese </a:t>
            </a:r>
            <a:r>
              <a:rPr lang="en-US" dirty="0" err="1"/>
              <a:t>sandwish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41553207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5200854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Smoky turkey b.e.l.t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A</a:t>
            </a:r>
          </a:p>
        </p:txBody>
      </p:sp>
    </p:spTree>
    <p:extLst>
      <p:ext uri="{BB962C8B-B14F-4D97-AF65-F5344CB8AC3E}">
        <p14:creationId xmlns:p14="http://schemas.microsoft.com/office/powerpoint/2010/main" val="13534186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Spicy Maple chicken &amp; biscuit Waffle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A</a:t>
            </a:r>
          </a:p>
        </p:txBody>
      </p:sp>
    </p:spTree>
    <p:extLst>
      <p:ext uri="{BB962C8B-B14F-4D97-AF65-F5344CB8AC3E}">
        <p14:creationId xmlns:p14="http://schemas.microsoft.com/office/powerpoint/2010/main" val="2735075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‘everything’ biscuit waffle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36283937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err="1"/>
              <a:t>Huevos</a:t>
            </a:r>
            <a:r>
              <a:rPr lang="en-US" dirty="0"/>
              <a:t> Rancheros 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16530921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Masala 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a</a:t>
            </a:r>
          </a:p>
        </p:txBody>
      </p:sp>
    </p:spTree>
    <p:extLst>
      <p:ext uri="{BB962C8B-B14F-4D97-AF65-F5344CB8AC3E}">
        <p14:creationId xmlns:p14="http://schemas.microsoft.com/office/powerpoint/2010/main" val="8920946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chorizo waffle dog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a</a:t>
            </a:r>
          </a:p>
        </p:txBody>
      </p:sp>
    </p:spTree>
    <p:extLst>
      <p:ext uri="{BB962C8B-B14F-4D97-AF65-F5344CB8AC3E}">
        <p14:creationId xmlns:p14="http://schemas.microsoft.com/office/powerpoint/2010/main" val="20758258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Hickory </a:t>
            </a:r>
            <a:r>
              <a:rPr lang="en-US" dirty="0" err="1"/>
              <a:t>bbq</a:t>
            </a:r>
            <a:r>
              <a:rPr lang="en-US" dirty="0"/>
              <a:t> chicken &amp; 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12458960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Chimichurri steak &amp; egg 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32193341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863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Sweet potato mushroom melt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</a:t>
            </a:r>
          </a:p>
        </p:txBody>
      </p:sp>
    </p:spTree>
    <p:extLst>
      <p:ext uri="{BB962C8B-B14F-4D97-AF65-F5344CB8AC3E}">
        <p14:creationId xmlns:p14="http://schemas.microsoft.com/office/powerpoint/2010/main" val="41743095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err="1"/>
              <a:t>Mornin</a:t>
            </a:r>
            <a:r>
              <a:rPr lang="en-US" dirty="0"/>
              <a:t>’ veggie 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a</a:t>
            </a:r>
          </a:p>
        </p:txBody>
      </p:sp>
    </p:spTree>
    <p:extLst>
      <p:ext uri="{BB962C8B-B14F-4D97-AF65-F5344CB8AC3E}">
        <p14:creationId xmlns:p14="http://schemas.microsoft.com/office/powerpoint/2010/main" val="1691107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Szechuan chicken 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327355147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roll coffee cake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12262518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twist hearts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36408081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Salted caramel apple morning buns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211941412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Smokey caramel rolls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146440215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Banana split shortcake sliders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286844708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berry shortcakes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297874462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crostatas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34342387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917" y="3419477"/>
            <a:ext cx="21033938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917" y="9178927"/>
            <a:ext cx="21033938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47342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Pumpkin Cinnamon roll bread pudding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224822235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Churro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99872413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Nutella™ cappuccino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5239072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Tomato upside down corn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22809706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Berry citrus loaves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282750298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S’mores campfire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335569108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Double chocolate peppermint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294173971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2193587" y="4471597"/>
            <a:ext cx="11420793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500" b="1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12193587" y="2970676"/>
            <a:ext cx="11420793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9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63271358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265786" y="8526534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30719186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6" y="914400"/>
            <a:ext cx="7865498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7726" y="1974851"/>
            <a:ext cx="12346007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796" y="4114800"/>
            <a:ext cx="7865498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0384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618" y="3651250"/>
            <a:ext cx="10364549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6008" y="3651250"/>
            <a:ext cx="10364549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02194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6" y="914400"/>
            <a:ext cx="7865498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7726" y="1974851"/>
            <a:ext cx="12346007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796" y="4114800"/>
            <a:ext cx="7865498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34472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99567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52072" y="730250"/>
            <a:ext cx="5258485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618" y="730250"/>
            <a:ext cx="15470614" cy="11623676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38454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63" y="0"/>
            <a:ext cx="24387048" cy="13716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4912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5" y="730251"/>
            <a:ext cx="21033938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796" y="3362326"/>
            <a:ext cx="10316917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796" y="5010150"/>
            <a:ext cx="10316917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6007" y="3362326"/>
            <a:ext cx="10367726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6007" y="5010150"/>
            <a:ext cx="10367726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861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615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172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FRIED BISCUITS &amp; GRAVY STACK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33875769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avocado toast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5514546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619" y="730251"/>
            <a:ext cx="21033938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619" y="3651250"/>
            <a:ext cx="21033938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6618" y="12712701"/>
            <a:ext cx="548711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8252" y="12712701"/>
            <a:ext cx="8230672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23443" y="12712701"/>
            <a:ext cx="548711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30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74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  <p:sldLayoutId id="2147483685" r:id="rId17"/>
    <p:sldLayoutId id="2147483686" r:id="rId18"/>
    <p:sldLayoutId id="2147483687" r:id="rId19"/>
    <p:sldLayoutId id="2147483688" r:id="rId20"/>
    <p:sldLayoutId id="2147483689" r:id="rId21"/>
    <p:sldLayoutId id="2147483690" r:id="rId22"/>
    <p:sldLayoutId id="2147483691" r:id="rId23"/>
    <p:sldLayoutId id="2147483692" r:id="rId24"/>
    <p:sldLayoutId id="2147483693" r:id="rId25"/>
    <p:sldLayoutId id="2147483694" r:id="rId26"/>
    <p:sldLayoutId id="2147483695" r:id="rId27"/>
    <p:sldLayoutId id="2147483696" r:id="rId28"/>
    <p:sldLayoutId id="2147483697" r:id="rId29"/>
    <p:sldLayoutId id="2147483698" r:id="rId30"/>
    <p:sldLayoutId id="2147483699" r:id="rId31"/>
    <p:sldLayoutId id="2147483700" r:id="rId32"/>
    <p:sldLayoutId id="2147483701" r:id="rId33"/>
    <p:sldLayoutId id="2147483702" r:id="rId34"/>
    <p:sldLayoutId id="2147483703" r:id="rId35"/>
    <p:sldLayoutId id="2147483704" r:id="rId36"/>
    <p:sldLayoutId id="2147483676" r:id="rId37"/>
    <p:sldLayoutId id="2147483675" r:id="rId38"/>
    <p:sldLayoutId id="2147483669" r:id="rId39"/>
    <p:sldLayoutId id="2147483670" r:id="rId40"/>
    <p:sldLayoutId id="2147483671" r:id="rId41"/>
    <p:sldLayoutId id="2147483672" r:id="rId42"/>
    <p:sldLayoutId id="2147483673" r:id="rId43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tags" Target="../tags/tag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jpg"/><Relationship Id="rId5" Type="http://schemas.openxmlformats.org/officeDocument/2006/relationships/image" Target="../media/image1.emf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95662858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5" name="think-cell Slide" r:id="rId4" imgW="353" imgH="363" progId="TCLayout.ActiveDocument.1">
                  <p:embed/>
                </p:oleObj>
              </mc:Choice>
              <mc:Fallback>
                <p:oleObj name="think-cell Slide" r:id="rId4" imgW="353" imgH="36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" y="0"/>
            <a:ext cx="24384000" cy="13716000"/>
          </a:xfrm>
          <a:prstGeom prst="rect">
            <a:avLst/>
          </a:prstGeom>
        </p:spPr>
      </p:pic>
      <p:sp>
        <p:nvSpPr>
          <p:cNvPr id="8" name="Pentagon 7"/>
          <p:cNvSpPr/>
          <p:nvPr/>
        </p:nvSpPr>
        <p:spPr>
          <a:xfrm rot="10800000">
            <a:off x="12312809" y="8362950"/>
            <a:ext cx="11182349" cy="1447800"/>
          </a:xfrm>
          <a:prstGeom prst="homePlate">
            <a:avLst>
              <a:gd name="adj" fmla="val 23684"/>
            </a:avLst>
          </a:prstGeom>
          <a:solidFill>
            <a:srgbClr val="2133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849536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1077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think-cell Slide</vt:lpstr>
      <vt:lpstr>PowerPoint Presentation</vt:lpstr>
    </vt:vector>
  </TitlesOfParts>
  <Company>RR Donnelley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Anup Kumar</dc:creator>
  <cp:lastModifiedBy>John McElhenny</cp:lastModifiedBy>
  <cp:revision>59</cp:revision>
  <dcterms:created xsi:type="dcterms:W3CDTF">2020-05-19T19:03:48Z</dcterms:created>
  <dcterms:modified xsi:type="dcterms:W3CDTF">2020-06-30T01:13:10Z</dcterms:modified>
</cp:coreProperties>
</file>