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07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013617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1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2168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2020-06-30T01:11:37Z</dcterms:modified>
</cp:coreProperties>
</file>