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7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I:\Production\Clients\External\General Mills\2020\June\A15076-1\Draft\Images\Draft\Instagram Post\JPEG_without text\MSO-11646-CF_LTO_MAY_2020_INSTAGRAM_V1_Without text-1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18531485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1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472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2020-06-30T01:55:42Z</dcterms:modified>
</cp:coreProperties>
</file>