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15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74014972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7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Placeholder 1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4159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1301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2020-06-30T02:10:52Z</dcterms:modified>
</cp:coreProperties>
</file>