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315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6591325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3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5424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2020-06-30T01:25:43Z</dcterms:modified>
</cp:coreProperties>
</file>