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19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167477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61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1078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2020-06-30T01:30:55Z</dcterms:modified>
</cp:coreProperties>
</file>