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handoutMasterIdLst>
    <p:handoutMasterId r:id="rId3"/>
  </p:handoutMasterIdLst>
  <p:sldIdLst>
    <p:sldId id="318" r:id="rId2"/>
  </p:sldIdLst>
  <p:sldSz cx="13716000" cy="13716000"/>
  <p:notesSz cx="6858000" cy="9144000"/>
  <p:custDataLst>
    <p:tags r:id="rId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  <p15:guide id="5" pos="5008">
          <p15:clr>
            <a:srgbClr val="A4A3A4"/>
          </p15:clr>
        </p15:guide>
        <p15:guide id="6" pos="83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90" autoAdjust="0"/>
    <p:restoredTop sz="94641" autoAdjust="0"/>
  </p:normalViewPr>
  <p:slideViewPr>
    <p:cSldViewPr snapToGrid="0" showGuides="1">
      <p:cViewPr varScale="1">
        <p:scale>
          <a:sx n="31" d="100"/>
          <a:sy n="31" d="100"/>
        </p:scale>
        <p:origin x="2232" y="72"/>
      </p:cViewPr>
      <p:guideLst>
        <p:guide orient="horz" pos="5676"/>
        <p:guide pos="8904"/>
        <p:guide orient="horz" pos="6564"/>
        <p:guide pos="14827"/>
        <p:guide pos="5008"/>
        <p:guide pos="83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handoutMaster" Target="handoutMasters/handout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C44F9A-A670-4968-ABA0-DDB65B454E94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0C8393-4DEF-4F8E-9451-F5F98937E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881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2244726"/>
            <a:ext cx="10287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</a:t>
            </a:r>
            <a:br>
              <a:rPr lang="en-US" dirty="0"/>
            </a:br>
            <a:r>
              <a:rPr lang="en-US" dirty="0"/>
              <a:t>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7229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MORNIN’ VEGGIE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42548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</a:t>
            </a:r>
            <a:br>
              <a:rPr lang="en-US" dirty="0"/>
            </a:br>
            <a:r>
              <a:rPr lang="en-US" dirty="0"/>
              <a:t>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08337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  <a:br>
              <a:rPr lang="en-US" dirty="0"/>
            </a:br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889078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</a:p>
          <a:p>
            <a:pPr lvl="0"/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887248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</a:t>
            </a:r>
            <a:br>
              <a:rPr lang="en-US" dirty="0"/>
            </a:br>
            <a:r>
              <a:rPr lang="en-US" dirty="0"/>
              <a:t>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2723717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</a:t>
            </a:r>
            <a:br>
              <a:rPr lang="en-US" dirty="0"/>
            </a:br>
            <a:r>
              <a:rPr lang="en-US" dirty="0"/>
              <a:t>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1542038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</a:t>
            </a:r>
            <a:br>
              <a:rPr lang="en-US" dirty="0"/>
            </a:br>
            <a:r>
              <a:rPr lang="en-US" dirty="0"/>
              <a:t>BACON, EGG &amp; </a:t>
            </a:r>
            <a:br>
              <a:rPr lang="en-US" dirty="0"/>
            </a:br>
            <a:r>
              <a:rPr lang="en-US" dirty="0"/>
              <a:t>CHEESE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2640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HUEVO </a:t>
            </a:r>
            <a:br>
              <a:rPr lang="en-US" dirty="0"/>
            </a:br>
            <a:r>
              <a:rPr lang="en-US" dirty="0"/>
              <a:t>SRANCHEROS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509422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HICKORY </a:t>
            </a:r>
            <a:br>
              <a:rPr lang="de-DE" dirty="0"/>
            </a:br>
            <a:r>
              <a:rPr lang="de-DE" dirty="0"/>
              <a:t>BBQ CHICKEN &amp;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095352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CHIMICHURRI </a:t>
            </a:r>
            <a:br>
              <a:rPr lang="de-DE" dirty="0"/>
            </a:br>
            <a:r>
              <a:rPr lang="de-DE" dirty="0"/>
              <a:t>STEAK &amp; EGG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83283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SZECHUAN </a:t>
            </a:r>
            <a:br>
              <a:rPr lang="de-DE" dirty="0"/>
            </a:br>
            <a:r>
              <a:rPr lang="de-DE" dirty="0"/>
              <a:t>CHICKEN BISCUIT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9649981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PUMPKIN </a:t>
            </a:r>
            <a:br>
              <a:rPr lang="de-DE" dirty="0"/>
            </a:br>
            <a:r>
              <a:rPr lang="de-DE" dirty="0"/>
              <a:t>CINNAMON ROLL</a:t>
            </a:r>
            <a:br>
              <a:rPr lang="de-DE" dirty="0"/>
            </a:br>
            <a:r>
              <a:rPr lang="de-DE" dirty="0"/>
              <a:t>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757512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BERRY CITRUS</a:t>
            </a:r>
            <a:br>
              <a:rPr lang="de-DE" dirty="0"/>
            </a:br>
            <a:r>
              <a:rPr lang="de-DE" dirty="0"/>
              <a:t>LOAVES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5740553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S‘MORES</a:t>
            </a:r>
            <a:br>
              <a:rPr lang="de-DE" dirty="0"/>
            </a:br>
            <a:r>
              <a:rPr lang="de-DE" dirty="0"/>
              <a:t>CAMPFIRE MUFFINS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27368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BANANA SPLIT </a:t>
            </a:r>
            <a:br>
              <a:rPr lang="de-DE" dirty="0"/>
            </a:br>
            <a:r>
              <a:rPr lang="de-DE" dirty="0"/>
              <a:t>SHORTCAKE </a:t>
            </a:r>
            <a:br>
              <a:rPr lang="de-DE" dirty="0"/>
            </a:br>
            <a:r>
              <a:rPr lang="de-DE" dirty="0"/>
              <a:t>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58151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</a:t>
            </a:r>
            <a:br>
              <a:rPr lang="en-US" dirty="0"/>
            </a:br>
            <a:r>
              <a:rPr lang="en-US" dirty="0"/>
              <a:t>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893065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</a:t>
            </a:r>
            <a:br>
              <a:rPr lang="en-US" dirty="0"/>
            </a:br>
            <a:r>
              <a:rPr lang="en-US" dirty="0"/>
              <a:t>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7920222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</a:t>
            </a:r>
            <a:br>
              <a:rPr lang="en-US" dirty="0"/>
            </a:br>
            <a:r>
              <a:rPr lang="en-US" dirty="0"/>
              <a:t>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2064818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</a:t>
            </a:r>
            <a:br>
              <a:rPr lang="en-US" dirty="0"/>
            </a:br>
            <a:r>
              <a:rPr lang="en-US" dirty="0"/>
              <a:t>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889652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1" y="3419477"/>
            <a:ext cx="1183005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1" y="9178927"/>
            <a:ext cx="1183005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  <a:br>
              <a:rPr lang="en-US" dirty="0"/>
            </a:b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587683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</a:t>
            </a:r>
            <a:br>
              <a:rPr lang="en-US" dirty="0"/>
            </a:br>
            <a:r>
              <a:rPr lang="en-US" dirty="0"/>
              <a:t>CAPPUCINO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052038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</a:t>
            </a:r>
            <a:br>
              <a:rPr lang="en-US" dirty="0"/>
            </a:br>
            <a:r>
              <a:rPr lang="en-US" dirty="0"/>
              <a:t>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453028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ctr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pPr lvl="0"/>
            <a:r>
              <a:rPr lang="en-US" dirty="0"/>
              <a:t>DOUBLE CHOCOLATE</a:t>
            </a:r>
            <a:br>
              <a:rPr lang="en-US" dirty="0"/>
            </a:br>
            <a:r>
              <a:rPr lang="en-US" dirty="0"/>
              <a:t>PEPPERMINT</a:t>
            </a:r>
            <a:br>
              <a:rPr lang="en-US" dirty="0"/>
            </a:br>
            <a:r>
              <a:rPr lang="en-US" dirty="0"/>
              <a:t>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1884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  <a:p>
            <a:pPr lvl="0"/>
            <a:r>
              <a:rPr lang="en-US" dirty="0"/>
              <a:t>DDD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963951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</a:t>
            </a:r>
            <a:br>
              <a:rPr lang="en-US" dirty="0"/>
            </a:br>
            <a:r>
              <a:rPr lang="en-US" dirty="0"/>
              <a:t>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1062555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SPICY MAPLE CHICKEN </a:t>
            </a:r>
            <a:br>
              <a:rPr lang="de-DE" dirty="0"/>
            </a:br>
            <a:r>
              <a:rPr lang="de-DE" dirty="0"/>
              <a:t>&amp; 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19789057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‘EVERYTHING’ </a:t>
            </a:r>
            <a:br>
              <a:rPr lang="de-DE" dirty="0"/>
            </a:br>
            <a:r>
              <a:rPr lang="de-DE" dirty="0"/>
              <a:t>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35072273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DOUBLE CHOCOLATE</a:t>
            </a:r>
            <a:br>
              <a:rPr lang="de-DE" dirty="0"/>
            </a:br>
            <a:r>
              <a:rPr lang="de-DE" dirty="0"/>
              <a:t>PEPPERMINT</a:t>
            </a:r>
            <a:br>
              <a:rPr lang="de-DE" dirty="0"/>
            </a:br>
            <a:r>
              <a:rPr lang="de-DE" dirty="0"/>
              <a:t>MUFFINS</a:t>
            </a:r>
          </a:p>
        </p:txBody>
      </p:sp>
    </p:spTree>
    <p:extLst>
      <p:ext uri="{BB962C8B-B14F-4D97-AF65-F5344CB8AC3E}">
        <p14:creationId xmlns:p14="http://schemas.microsoft.com/office/powerpoint/2010/main" val="39269814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MASALA </a:t>
            </a:r>
            <a:br>
              <a:rPr lang="de-DE" dirty="0"/>
            </a:br>
            <a:r>
              <a:rPr lang="de-DE" dirty="0"/>
              <a:t>BREAKFAST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511516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6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547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1470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7461033" y="8526534"/>
            <a:ext cx="5515686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1"/>
            <a:ext cx="6943725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1"/>
            <a:ext cx="6943725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5" y="730250"/>
            <a:ext cx="8701087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5" y="0"/>
            <a:ext cx="13715929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1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3362326"/>
            <a:ext cx="583108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</a:t>
            </a:r>
            <a:br>
              <a:rPr lang="en-US" dirty="0"/>
            </a:br>
            <a:r>
              <a:rPr lang="en-US" dirty="0"/>
              <a:t>GRAVY STACKS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05828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50"/>
            </p:custDataLst>
            <p:extLst>
              <p:ext uri="{D42A27DB-BD31-4B8C-83A1-F6EECF244321}">
                <p14:modId xmlns:p14="http://schemas.microsoft.com/office/powerpoint/2010/main" val="11179064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6" name="think-cell Slide" r:id="rId52" imgW="353" imgH="363" progId="TCLayout.ActiveDocument.1">
                  <p:embed/>
                </p:oleObj>
              </mc:Choice>
              <mc:Fallback>
                <p:oleObj name="think-cell Slide" r:id="rId52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51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/>
            <a:endParaRPr lang="en-US" sz="88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1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1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80" r:id="rId9"/>
    <p:sldLayoutId id="2147483689" r:id="rId10"/>
    <p:sldLayoutId id="2147483690" r:id="rId11"/>
    <p:sldLayoutId id="2147483697" r:id="rId12"/>
    <p:sldLayoutId id="2147483699" r:id="rId13"/>
    <p:sldLayoutId id="2147483698" r:id="rId14"/>
    <p:sldLayoutId id="2147483681" r:id="rId15"/>
    <p:sldLayoutId id="2147483686" r:id="rId16"/>
    <p:sldLayoutId id="2147483677" r:id="rId17"/>
    <p:sldLayoutId id="2147483684" r:id="rId18"/>
    <p:sldLayoutId id="2147483687" r:id="rId19"/>
    <p:sldLayoutId id="2147483688" r:id="rId20"/>
    <p:sldLayoutId id="2147483691" r:id="rId21"/>
    <p:sldLayoutId id="2147483700" r:id="rId22"/>
    <p:sldLayoutId id="2147483705" r:id="rId23"/>
    <p:sldLayoutId id="2147483706" r:id="rId24"/>
    <p:sldLayoutId id="2147483696" r:id="rId25"/>
    <p:sldLayoutId id="2147483676" r:id="rId26"/>
    <p:sldLayoutId id="2147483692" r:id="rId27"/>
    <p:sldLayoutId id="2147483693" r:id="rId28"/>
    <p:sldLayoutId id="2147483694" r:id="rId29"/>
    <p:sldLayoutId id="2147483701" r:id="rId30"/>
    <p:sldLayoutId id="2147483703" r:id="rId31"/>
    <p:sldLayoutId id="2147483704" r:id="rId32"/>
    <p:sldLayoutId id="2147483707" r:id="rId33"/>
    <p:sldLayoutId id="2147483702" r:id="rId34"/>
    <p:sldLayoutId id="2147483695" r:id="rId35"/>
    <p:sldLayoutId id="2147483682" r:id="rId36"/>
    <p:sldLayoutId id="2147483683" r:id="rId37"/>
    <p:sldLayoutId id="2147483708" r:id="rId38"/>
    <p:sldLayoutId id="2147483685" r:id="rId39"/>
    <p:sldLayoutId id="2147483678" r:id="rId40"/>
    <p:sldLayoutId id="2147483679" r:id="rId41"/>
    <p:sldLayoutId id="2147483675" r:id="rId42"/>
    <p:sldLayoutId id="2147483669" r:id="rId43"/>
    <p:sldLayoutId id="2147483670" r:id="rId44"/>
    <p:sldLayoutId id="2147483671" r:id="rId45"/>
    <p:sldLayoutId id="2147483672" r:id="rId46"/>
    <p:sldLayoutId id="2147483673" r:id="rId47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588" y="-1588"/>
            <a:ext cx="13719176" cy="13719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20450490"/>
              </p:ext>
            </p:extLst>
          </p:nvPr>
        </p:nvGraphicFramePr>
        <p:xfrm>
          <a:off x="893" y="1588"/>
          <a:ext cx="893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9" name="think-cell Slide" r:id="rId5" imgW="353" imgH="363" progId="TCLayout.ActiveDocument.1">
                  <p:embed/>
                </p:oleObj>
              </mc:Choice>
              <mc:Fallback>
                <p:oleObj name="think-cell Slide" r:id="rId5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3" y="1588"/>
                        <a:ext cx="893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6396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w6gvS8QLLgaWzARLPljl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1296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106</cp:revision>
  <dcterms:created xsi:type="dcterms:W3CDTF">2020-05-19T19:03:48Z</dcterms:created>
  <dcterms:modified xsi:type="dcterms:W3CDTF">2020-06-30T02:14:03Z</dcterms:modified>
</cp:coreProperties>
</file>