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11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651644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671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2020-06-30T01:18:01Z</dcterms:modified>
</cp:coreProperties>
</file>