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93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371164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5944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2020-06-29T18:22:03Z</dcterms:modified>
</cp:coreProperties>
</file>